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1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A7BB8-79E6-4842-B0A5-2126F0023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DDE991-D2A4-4B64-90FC-C299AB22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BC4D-E493-484A-8E59-2132B1A1311A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A68EA-86C7-48B3-ABF0-24E769A3D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497B73-1D52-43B9-83C3-E3F8538B4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FAC6-3C65-4B59-BDA5-EEEFD4F3B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66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17ABCE-F247-4F00-B488-472B3A3F0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913D1-7952-4AAC-BF09-17E82FDA1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7007F-D572-4757-BBDC-016AC8E9ED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DBC4D-E493-484A-8E59-2132B1A1311A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61A36-813E-4367-9601-B3615C28E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28EF8-E89E-4504-91A6-DED9759857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3FAC6-3C65-4B59-BDA5-EEEFD4F3B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40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4343E6-65B8-4F9D-9208-ADA9A7C13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952B46-34F2-4EC7-B730-E119502B8B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49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50975E-C62A-4A2D-A842-9C345CE03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CE3912-9D71-4A26-9F10-CA3D63DBF3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22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3B313F-3B99-4D89-941F-CFF4F9358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03BE36-A5EC-4D54-93F7-0C34188728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70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8ADAF4-D67C-4015-A9F3-A12029807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F2CE2B-2367-4409-9B8C-559545E17A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36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74ECC6-7FE5-4695-9FDD-EA81648A5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1B2E7E-918B-432E-A4D4-2B6A7ABDFE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24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C5AC7D-B73E-4E78-86C3-6F8E68D18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038AAD-999F-4A2D-8F27-67103A6AAC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77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108632-C3D8-4676-AF05-53D12374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9BD635-3497-491E-AD28-E64F3CA71B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58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FB606B-7C45-40C3-A125-5ADFDF5B5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4E40E2-7528-4A9E-BCAB-59E6B22BF5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23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E0A676-5CF8-45BB-8FE1-3F4ACD8FA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1DED92-8E47-4329-B373-7DC33FF45F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82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A2A997-22A8-41B4-9795-A1D5B5F4F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B8BAF8-6811-48F3-A712-D26A9FADEE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85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9A6C14-045B-478B-AA22-2F9103214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FB1A4C-458D-45F4-866F-4C5DA8EAF3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1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38E4F4-642E-477E-B962-5E4800C70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ED84BA-0F4F-4395-9758-1C1480BFB1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01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EC107C-23D9-4AB6-AE45-97CB64F30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3A1B2B-A1E6-4C31-9049-B0E4BD1F47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31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EE051D-0A14-440C-AAB5-8CC6F1F3F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D2CD5A-D2A8-4DF7-A7D7-B0E9D41AAE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70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232464-DE2A-45BE-960D-FD5DFE800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7DB752-C5E8-4DED-9F40-D163F482F9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8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CDC77E-ED8B-4F35-B914-55D258011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727655-43F6-4FFC-AF6E-9A64855457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6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11100F-2FAE-4688-8DFC-127F89A29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1C4FC0-3DE9-4B07-A3D4-1E383A3E0A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332510" y="-207819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12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Arnold</dc:creator>
  <cp:lastModifiedBy>Charlotte Rayner</cp:lastModifiedBy>
  <cp:revision>3</cp:revision>
  <dcterms:created xsi:type="dcterms:W3CDTF">2018-01-15T15:45:58Z</dcterms:created>
  <dcterms:modified xsi:type="dcterms:W3CDTF">2020-11-11T16:50:22Z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2127eb8-1c2a-4c17-86cc-a5ba0926d1f9_Enabled">
    <vt:lpwstr>True</vt:lpwstr>
  </property>
  <property fmtid="{D5CDD505-2E9C-101B-9397-08002B2CF9AE}" pid="3" name="MSIP_Label_22127eb8-1c2a-4c17-86cc-a5ba0926d1f9_SiteId">
    <vt:lpwstr>61d0734f-7fce-4063-b638-09ac5ad5a43f</vt:lpwstr>
  </property>
  <property fmtid="{D5CDD505-2E9C-101B-9397-08002B2CF9AE}" pid="4" name="MSIP_Label_22127eb8-1c2a-4c17-86cc-a5ba0926d1f9_Owner">
    <vt:lpwstr>Charlotte.Rayner@kirklees.gov.uk</vt:lpwstr>
  </property>
  <property fmtid="{D5CDD505-2E9C-101B-9397-08002B2CF9AE}" pid="5" name="MSIP_Label_22127eb8-1c2a-4c17-86cc-a5ba0926d1f9_SetDate">
    <vt:lpwstr>2020-11-11T16:48:55.9446144Z</vt:lpwstr>
  </property>
  <property fmtid="{D5CDD505-2E9C-101B-9397-08002B2CF9AE}" pid="6" name="MSIP_Label_22127eb8-1c2a-4c17-86cc-a5ba0926d1f9_Name">
    <vt:lpwstr>Official</vt:lpwstr>
  </property>
  <property fmtid="{D5CDD505-2E9C-101B-9397-08002B2CF9AE}" pid="7" name="MSIP_Label_22127eb8-1c2a-4c17-86cc-a5ba0926d1f9_Application">
    <vt:lpwstr>Microsoft Azure Information Protection</vt:lpwstr>
  </property>
  <property fmtid="{D5CDD505-2E9C-101B-9397-08002B2CF9AE}" pid="8" name="MSIP_Label_22127eb8-1c2a-4c17-86cc-a5ba0926d1f9_Extended_MSFT_Method">
    <vt:lpwstr>Automatic</vt:lpwstr>
  </property>
  <property fmtid="{D5CDD505-2E9C-101B-9397-08002B2CF9AE}" pid="9" name="Sensitivity">
    <vt:lpwstr>Official</vt:lpwstr>
  </property>
</Properties>
</file>